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6.xml"/><Relationship Id="rId22" Type="http://schemas.openxmlformats.org/officeDocument/2006/relationships/font" Target="fonts/MavenPro-regular.fntdata"/><Relationship Id="rId10" Type="http://schemas.openxmlformats.org/officeDocument/2006/relationships/slide" Target="slides/slide5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aven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.fntdata"/><Relationship Id="rId6" Type="http://schemas.openxmlformats.org/officeDocument/2006/relationships/slide" Target="slides/slide1.xml"/><Relationship Id="rId18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ef462dddda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ef462dddda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ef462dddda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ef462dddda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ef462dddda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ef462dddda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ef462dddda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ef462dddda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ef38d57d6e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ef38d57d6e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ef38d57d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ef38d57d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ef38d57d6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ef38d57d6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ef38d57d6e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ef38d57d6e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ef38d57d6e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ef38d57d6e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15deca5326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15deca5326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ef462dddda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ef462dddda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9632" y="2834125"/>
            <a:ext cx="6004369" cy="2309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13"/>
          <p:cNvSpPr txBox="1"/>
          <p:nvPr>
            <p:ph type="ctrTitle"/>
          </p:nvPr>
        </p:nvSpPr>
        <p:spPr>
          <a:xfrm>
            <a:off x="311700" y="287725"/>
            <a:ext cx="8760600" cy="254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4180"/>
              <a:t>Sistema de monitoreo sobre el consumo energético en</a:t>
            </a:r>
            <a:endParaRPr sz="418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4180"/>
              <a:t>ordenadores por medio del IoT</a:t>
            </a:r>
            <a:endParaRPr sz="4180"/>
          </a:p>
        </p:txBody>
      </p:sp>
      <p:sp>
        <p:nvSpPr>
          <p:cNvPr id="279" name="Google Shape;279;p13"/>
          <p:cNvSpPr txBox="1"/>
          <p:nvPr>
            <p:ph idx="1" type="subTitle"/>
          </p:nvPr>
        </p:nvSpPr>
        <p:spPr>
          <a:xfrm>
            <a:off x="311700" y="2834125"/>
            <a:ext cx="8520600" cy="13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/>
              <a:t>Integrantes: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/>
              <a:t>Lino Suárez María de los Ángeles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/>
              <a:t>Ramírez Cruz Fernando Daniel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/>
              <a:t>Arzate Martínez Jessica</a:t>
            </a:r>
            <a:endParaRPr sz="1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2"/>
          <p:cNvSpPr txBox="1"/>
          <p:nvPr>
            <p:ph type="title"/>
          </p:nvPr>
        </p:nvSpPr>
        <p:spPr>
          <a:xfrm>
            <a:off x="1105650" y="598575"/>
            <a:ext cx="83622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Envío</a:t>
            </a:r>
            <a:r>
              <a:rPr lang="es"/>
              <a:t> y procesamiento de datos </a:t>
            </a:r>
            <a:endParaRPr/>
          </a:p>
        </p:txBody>
      </p:sp>
      <p:sp>
        <p:nvSpPr>
          <p:cNvPr id="337" name="Google Shape;337;p22"/>
          <p:cNvSpPr txBox="1"/>
          <p:nvPr>
            <p:ph idx="1" type="body"/>
          </p:nvPr>
        </p:nvSpPr>
        <p:spPr>
          <a:xfrm>
            <a:off x="495750" y="1597875"/>
            <a:ext cx="42387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s" sz="2600"/>
              <a:t>Procesa los datos de voltaje y corriente. 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s" sz="2600"/>
              <a:t>Calcula del consumo eléctrico. 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s" sz="2600"/>
              <a:t>Envía los datos a un servidor broker público. </a:t>
            </a:r>
            <a:endParaRPr sz="2600"/>
          </a:p>
        </p:txBody>
      </p:sp>
      <p:pic>
        <p:nvPicPr>
          <p:cNvPr id="338" name="Google Shape;338;p22"/>
          <p:cNvPicPr preferRelativeResize="0"/>
          <p:nvPr/>
        </p:nvPicPr>
        <p:blipFill rotWithShape="1">
          <a:blip r:embed="rId3">
            <a:alphaModFix/>
          </a:blip>
          <a:srcRect b="0" l="35819" r="35804" t="0"/>
          <a:stretch/>
        </p:blipFill>
        <p:spPr>
          <a:xfrm>
            <a:off x="6419275" y="1200788"/>
            <a:ext cx="2242725" cy="372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Generación del reporte de consumo eléctrico</a:t>
            </a:r>
            <a:endParaRPr/>
          </a:p>
        </p:txBody>
      </p:sp>
      <p:sp>
        <p:nvSpPr>
          <p:cNvPr id="344" name="Google Shape;344;p23"/>
          <p:cNvSpPr txBox="1"/>
          <p:nvPr>
            <p:ph idx="1" type="body"/>
          </p:nvPr>
        </p:nvSpPr>
        <p:spPr>
          <a:xfrm>
            <a:off x="495750" y="1597875"/>
            <a:ext cx="42387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s" sz="2600"/>
              <a:t>Concentra los datos y muestra un resumen del consumo eléctrico. </a:t>
            </a:r>
            <a:endParaRPr sz="2600"/>
          </a:p>
        </p:txBody>
      </p:sp>
      <p:pic>
        <p:nvPicPr>
          <p:cNvPr id="345" name="Google Shape;345;p23"/>
          <p:cNvPicPr preferRelativeResize="0"/>
          <p:nvPr/>
        </p:nvPicPr>
        <p:blipFill rotWithShape="1">
          <a:blip r:embed="rId3">
            <a:alphaModFix/>
          </a:blip>
          <a:srcRect b="0" l="73500" r="0" t="0"/>
          <a:stretch/>
        </p:blipFill>
        <p:spPr>
          <a:xfrm>
            <a:off x="6011075" y="1207750"/>
            <a:ext cx="2392050" cy="371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5611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4"/>
          <p:cNvSpPr txBox="1"/>
          <p:nvPr>
            <p:ph type="title"/>
          </p:nvPr>
        </p:nvSpPr>
        <p:spPr>
          <a:xfrm>
            <a:off x="2992950" y="238100"/>
            <a:ext cx="5857800" cy="24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 PNUD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9. Industria, innovación e infraestructura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1" name="Google Shape;3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00" y="102725"/>
            <a:ext cx="142875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Planteamiento del problema</a:t>
            </a:r>
            <a:endParaRPr/>
          </a:p>
        </p:txBody>
      </p:sp>
      <p:sp>
        <p:nvSpPr>
          <p:cNvPr id="285" name="Google Shape;285;p14"/>
          <p:cNvSpPr txBox="1"/>
          <p:nvPr>
            <p:ph idx="1" type="body"/>
          </p:nvPr>
        </p:nvSpPr>
        <p:spPr>
          <a:xfrm>
            <a:off x="1303800" y="1597875"/>
            <a:ext cx="7409100" cy="3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s" sz="2600"/>
              <a:t>Los costos por consumo eléctrico pueden llegar a ser muy variables y en algunos casos excesivos. 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s" sz="2600"/>
              <a:t>En un día habitual las personas pueden llegar a utilizar los ordenadores por varias horas. 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s" sz="2600"/>
              <a:t>Conocemos poco acerca del consumo de energía cuando hacemos uso de las computadoras. </a:t>
            </a:r>
            <a:endParaRPr sz="2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402875" y="262875"/>
            <a:ext cx="8165400" cy="291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hace el proyecto?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Muestra los </a:t>
            </a:r>
            <a:r>
              <a:rPr lang="es"/>
              <a:t>patrones de consumo eléctrico durante el uso de los ordenadores.</a:t>
            </a:r>
            <a:endParaRPr b="0"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34625" y="3180075"/>
            <a:ext cx="2945138" cy="1963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92" name="Google Shape;2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3001" y="3180075"/>
            <a:ext cx="2824392" cy="196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272675" y="763600"/>
            <a:ext cx="8427900" cy="3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Objetivo general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lang="es"/>
              <a:t>Evaluar cuantitativamente el desempeño energético en ordenadores por medio del monitoreo de datos haciendo uso de plataformas y herramientas IoT.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 particulares</a:t>
            </a:r>
            <a:endParaRPr/>
          </a:p>
        </p:txBody>
      </p:sp>
      <p:sp>
        <p:nvSpPr>
          <p:cNvPr id="303" name="Google Shape;303;p17"/>
          <p:cNvSpPr txBox="1"/>
          <p:nvPr>
            <p:ph idx="1" type="body"/>
          </p:nvPr>
        </p:nvSpPr>
        <p:spPr>
          <a:xfrm>
            <a:off x="1303800" y="2359250"/>
            <a:ext cx="5639400" cy="20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600"/>
              <a:t>Determinar el consumo </a:t>
            </a:r>
            <a:r>
              <a:rPr lang="es" sz="2600"/>
              <a:t>energético en ordenadores a partir de las mediciones de voltaje y corriente</a:t>
            </a:r>
            <a:r>
              <a:rPr lang="es" sz="2600"/>
              <a:t> almacenadas en una base de datos.</a:t>
            </a:r>
            <a:endParaRPr sz="2600"/>
          </a:p>
        </p:txBody>
      </p:sp>
      <p:pic>
        <p:nvPicPr>
          <p:cNvPr id="304" name="Google Shape;3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4925" y="304800"/>
            <a:ext cx="3084760" cy="205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3150" y="598575"/>
            <a:ext cx="2726900" cy="204517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18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 particulares</a:t>
            </a:r>
            <a:endParaRPr/>
          </a:p>
        </p:txBody>
      </p:sp>
      <p:sp>
        <p:nvSpPr>
          <p:cNvPr id="311" name="Google Shape;311;p18"/>
          <p:cNvSpPr txBox="1"/>
          <p:nvPr>
            <p:ph idx="1" type="body"/>
          </p:nvPr>
        </p:nvSpPr>
        <p:spPr>
          <a:xfrm>
            <a:off x="1303800" y="2349975"/>
            <a:ext cx="54915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600"/>
              <a:t>Analizar los datos de consumo energético por medio de cálculos y gráficas con las mediciones almacenadas en la base de datos. </a:t>
            </a:r>
            <a:endParaRPr sz="2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7600" y="490675"/>
            <a:ext cx="2857247" cy="20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1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 particulares</a:t>
            </a:r>
            <a:endParaRPr/>
          </a:p>
        </p:txBody>
      </p:sp>
      <p:sp>
        <p:nvSpPr>
          <p:cNvPr id="318" name="Google Shape;318;p19"/>
          <p:cNvSpPr txBox="1"/>
          <p:nvPr>
            <p:ph idx="1" type="body"/>
          </p:nvPr>
        </p:nvSpPr>
        <p:spPr>
          <a:xfrm>
            <a:off x="1303800" y="2309675"/>
            <a:ext cx="52155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600"/>
              <a:t>Monitorear recursos de hardware y desempeño energético en ordenadores a través de Node Red utilizando paneles de control personalizados.</a:t>
            </a:r>
            <a:endParaRPr sz="2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Maven Pro"/>
                <a:ea typeface="Maven Pro"/>
                <a:cs typeface="Maven Pro"/>
                <a:sym typeface="Maven Pro"/>
              </a:rPr>
              <a:t>Diagrama del proyecto</a:t>
            </a:r>
            <a:endParaRPr/>
          </a:p>
        </p:txBody>
      </p:sp>
      <p:pic>
        <p:nvPicPr>
          <p:cNvPr id="324" name="Google Shape;3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775" y="524225"/>
            <a:ext cx="8200249" cy="346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1"/>
          <p:cNvSpPr txBox="1"/>
          <p:nvPr>
            <p:ph idx="1" type="body"/>
          </p:nvPr>
        </p:nvSpPr>
        <p:spPr>
          <a:xfrm>
            <a:off x="495750" y="1597875"/>
            <a:ext cx="42387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s" sz="2600"/>
              <a:t>Mide las variables de voltaje y corriente por medio de sensores. 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s" sz="2600"/>
              <a:t>Agrega filtros para separar el ruido de las señales.</a:t>
            </a:r>
            <a:endParaRPr sz="2600"/>
          </a:p>
        </p:txBody>
      </p:sp>
      <p:sp>
        <p:nvSpPr>
          <p:cNvPr id="330" name="Google Shape;330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Medición de consumo de energía</a:t>
            </a:r>
            <a:endParaRPr/>
          </a:p>
        </p:txBody>
      </p:sp>
      <p:pic>
        <p:nvPicPr>
          <p:cNvPr id="331" name="Google Shape;331;p21"/>
          <p:cNvPicPr preferRelativeResize="0"/>
          <p:nvPr/>
        </p:nvPicPr>
        <p:blipFill rotWithShape="1">
          <a:blip r:embed="rId3">
            <a:alphaModFix/>
          </a:blip>
          <a:srcRect b="0" l="0" r="73695" t="0"/>
          <a:stretch/>
        </p:blipFill>
        <p:spPr>
          <a:xfrm>
            <a:off x="6583000" y="1200788"/>
            <a:ext cx="2079050" cy="372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